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9" r:id="rId5"/>
    <p:sldId id="260" r:id="rId6"/>
    <p:sldId id="261" r:id="rId7"/>
    <p:sldId id="262" r:id="rId8"/>
    <p:sldId id="263" r:id="rId9"/>
    <p:sldId id="264" r:id="rId10"/>
    <p:sldId id="270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1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20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342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33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715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519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341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164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536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4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84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071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785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415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22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817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36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01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FC34462-D257-4E2D-BBAA-D9B15E74CFEE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CB15191-9BAB-4DB6-8000-8C1DEFFA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9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18D5B-178B-424E-811E-09287F103E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Hack</a:t>
            </a:r>
            <a:r>
              <a:rPr lang="en-US" dirty="0">
                <a:latin typeface="Rockwell" panose="02060603020205020403" pitchFamily="18" charset="0"/>
              </a:rPr>
              <a:t>YSU: Game&lt;24</a:t>
            </a:r>
            <a:r>
              <a:rPr lang="en-US" dirty="0">
                <a:solidFill>
                  <a:schemeClr val="bg1"/>
                </a:solidFill>
                <a:latin typeface="Rockwell" panose="02060603020205020403" pitchFamily="18" charset="0"/>
              </a:rPr>
              <a:t>hrs</a:t>
            </a:r>
            <a:r>
              <a:rPr lang="en-US" dirty="0">
                <a:latin typeface="Rockwell" panose="02060603020205020403" pitchFamily="18" charset="0"/>
              </a:rPr>
              <a:t>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ADBB63-18DE-4005-B07C-B80534A64E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members:</a:t>
            </a:r>
          </a:p>
          <a:p>
            <a:r>
              <a:rPr lang="en-US" dirty="0" err="1"/>
              <a:t>Twebor</a:t>
            </a:r>
            <a:r>
              <a:rPr lang="en-US" dirty="0"/>
              <a:t> </a:t>
            </a:r>
            <a:r>
              <a:rPr lang="en-US" dirty="0" err="1"/>
              <a:t>Soferir</a:t>
            </a:r>
            <a:r>
              <a:rPr lang="en-US" dirty="0"/>
              <a:t> Nyght76 Jmaendel01… </a:t>
            </a:r>
            <a:r>
              <a:rPr lang="en-US" cap="none" dirty="0"/>
              <a:t>Or at least these </a:t>
            </a:r>
            <a:r>
              <a:rPr lang="en-US" cap="none" dirty="0" err="1"/>
              <a:t>github</a:t>
            </a:r>
            <a:r>
              <a:rPr lang="en-US" cap="none" dirty="0"/>
              <a:t> handles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65507-85BA-4C18-A98E-FE6D0E9174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9721" y="435937"/>
            <a:ext cx="695826" cy="70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10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0362-E37F-460B-AD9E-A19471160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251960" cy="706964"/>
          </a:xfrm>
        </p:spPr>
        <p:txBody>
          <a:bodyPr/>
          <a:lstStyle/>
          <a:p>
            <a:pPr algn="ctr"/>
            <a:r>
              <a:rPr lang="en-US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15A5-EB20-4C32-8BB1-571844E4B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F963C-B754-44D2-BBE1-77D9BB65E8DD}"/>
              </a:ext>
            </a:extLst>
          </p:cNvPr>
          <p:cNvSpPr txBox="1"/>
          <p:nvPr/>
        </p:nvSpPr>
        <p:spPr>
          <a:xfrm>
            <a:off x="565617" y="2667279"/>
            <a:ext cx="1115657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/>
              <a:t>3.	Determined scope of project is viable long-term, however…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3200" dirty="0"/>
              <a:t>Treated project as Hypothetical situation of:</a:t>
            </a:r>
          </a:p>
          <a:p>
            <a:pPr lvl="3"/>
            <a:r>
              <a:rPr lang="en-US" sz="3200" dirty="0">
                <a:latin typeface="Rockwell" panose="02060603020205020403" pitchFamily="18" charset="0"/>
              </a:rPr>
              <a:t>“Our client wants what?”</a:t>
            </a:r>
          </a:p>
          <a:p>
            <a:pPr lvl="3"/>
            <a:r>
              <a:rPr lang="en-US" sz="5400" dirty="0">
                <a:latin typeface="Rockwell" panose="02060603020205020403" pitchFamily="18" charset="0"/>
              </a:rPr>
              <a:t>“Our client wants it WHEN?!?”</a:t>
            </a:r>
          </a:p>
          <a:p>
            <a:pPr lvl="1"/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070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DA539FF-3AC8-4492-BB95-4B0D8F970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3E632B-CCDA-4D60-B384-D496D022D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12F0342-92B2-4F0C-8F10-1B5B74F15787}"/>
              </a:ext>
            </a:extLst>
          </p:cNvPr>
          <p:cNvSpPr/>
          <p:nvPr/>
        </p:nvSpPr>
        <p:spPr>
          <a:xfrm>
            <a:off x="0" y="6382871"/>
            <a:ext cx="12192000" cy="475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7242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CCCC0C5B-D64B-45B6-AD9B-84B2D17F56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C1A3B9-942F-410D-9610-5BF2B056CD91}"/>
              </a:ext>
            </a:extLst>
          </p:cNvPr>
          <p:cNvSpPr txBox="1"/>
          <p:nvPr/>
        </p:nvSpPr>
        <p:spPr>
          <a:xfrm>
            <a:off x="1843087" y="1376363"/>
            <a:ext cx="85638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And now…</a:t>
            </a:r>
          </a:p>
          <a:p>
            <a:r>
              <a:rPr lang="en-US" sz="3600" dirty="0">
                <a:solidFill>
                  <a:schemeClr val="bg1"/>
                </a:solidFill>
              </a:rPr>
              <a:t>everyone’s fun part: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endParaRPr lang="en-US" sz="3600" dirty="0">
              <a:solidFill>
                <a:schemeClr val="bg1"/>
              </a:solidFill>
            </a:endParaRPr>
          </a:p>
          <a:p>
            <a:pPr algn="r"/>
            <a:r>
              <a:rPr lang="en-US" sz="4400" dirty="0">
                <a:solidFill>
                  <a:schemeClr val="bg1"/>
                </a:solidFill>
                <a:latin typeface="Rockwell" panose="02060603020205020403" pitchFamily="18" charset="0"/>
              </a:rPr>
              <a:t>The Q&amp;A</a:t>
            </a:r>
          </a:p>
        </p:txBody>
      </p:sp>
    </p:spTree>
    <p:extLst>
      <p:ext uri="{BB962C8B-B14F-4D97-AF65-F5344CB8AC3E}">
        <p14:creationId xmlns:p14="http://schemas.microsoft.com/office/powerpoint/2010/main" val="1812290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0362-E37F-460B-AD9E-A19471160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15A5-EB20-4C32-8BB1-571844E4B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F963C-B754-44D2-BBE1-77D9BB65E8DD}"/>
              </a:ext>
            </a:extLst>
          </p:cNvPr>
          <p:cNvSpPr txBox="1"/>
          <p:nvPr/>
        </p:nvSpPr>
        <p:spPr>
          <a:xfrm>
            <a:off x="551329" y="2658035"/>
            <a:ext cx="111565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Challenge team to have a working game in Hackathon Timeframe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Use a programming language that entire team has scholastic familiarity with.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FAF0CE-5C50-406F-A804-FDC2F34F06A7}"/>
              </a:ext>
            </a:extLst>
          </p:cNvPr>
          <p:cNvSpPr txBox="1"/>
          <p:nvPr/>
        </p:nvSpPr>
        <p:spPr>
          <a:xfrm>
            <a:off x="8606118" y="6257365"/>
            <a:ext cx="320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(Ignore the Whitespace…)</a:t>
            </a:r>
          </a:p>
        </p:txBody>
      </p:sp>
    </p:spTree>
    <p:extLst>
      <p:ext uri="{BB962C8B-B14F-4D97-AF65-F5344CB8AC3E}">
        <p14:creationId xmlns:p14="http://schemas.microsoft.com/office/powerpoint/2010/main" val="3202635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0362-E37F-460B-AD9E-A19471160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15A5-EB20-4C32-8BB1-571844E4B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F963C-B754-44D2-BBE1-77D9BB65E8DD}"/>
              </a:ext>
            </a:extLst>
          </p:cNvPr>
          <p:cNvSpPr txBox="1"/>
          <p:nvPr/>
        </p:nvSpPr>
        <p:spPr>
          <a:xfrm>
            <a:off x="551329" y="2658035"/>
            <a:ext cx="111565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Challenge team to have a working game in Hackathon Timeframe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Use a programming language that entire team has scholastic familiarity with.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8F0BE1-1176-4079-A19D-50775D2A0910}"/>
              </a:ext>
            </a:extLst>
          </p:cNvPr>
          <p:cNvSpPr txBox="1"/>
          <p:nvPr/>
        </p:nvSpPr>
        <p:spPr>
          <a:xfrm>
            <a:off x="0" y="4720138"/>
            <a:ext cx="12192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3200" dirty="0"/>
              <a:t>Since all of us had at </a:t>
            </a:r>
            <a:r>
              <a:rPr lang="en-US" sz="3200" dirty="0" err="1"/>
              <a:t>leastpassing</a:t>
            </a:r>
            <a:r>
              <a:rPr lang="en-US" sz="3200" dirty="0"/>
              <a:t> familiarity and experience with PYTHON…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3200" dirty="0"/>
              <a:t>We figured… “Why not work through via the </a:t>
            </a:r>
            <a:r>
              <a:rPr lang="en-US" sz="3200" dirty="0" err="1"/>
              <a:t>PyGame</a:t>
            </a:r>
            <a:r>
              <a:rPr lang="en-US" sz="3200" dirty="0"/>
              <a:t> library?”</a:t>
            </a:r>
          </a:p>
        </p:txBody>
      </p:sp>
    </p:spTree>
    <p:extLst>
      <p:ext uri="{BB962C8B-B14F-4D97-AF65-F5344CB8AC3E}">
        <p14:creationId xmlns:p14="http://schemas.microsoft.com/office/powerpoint/2010/main" val="552982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0362-E37F-460B-AD9E-A19471160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15A5-EB20-4C32-8BB1-571844E4B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F963C-B754-44D2-BBE1-77D9BB65E8DD}"/>
              </a:ext>
            </a:extLst>
          </p:cNvPr>
          <p:cNvSpPr txBox="1"/>
          <p:nvPr/>
        </p:nvSpPr>
        <p:spPr>
          <a:xfrm>
            <a:off x="551329" y="2658035"/>
            <a:ext cx="111565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Challenge team to have a working game in Hackathon Timeframe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Use a programming language that entire team has scholastic familiarity with.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8F0BE1-1176-4079-A19D-50775D2A0910}"/>
              </a:ext>
            </a:extLst>
          </p:cNvPr>
          <p:cNvSpPr txBox="1"/>
          <p:nvPr/>
        </p:nvSpPr>
        <p:spPr>
          <a:xfrm>
            <a:off x="2911286" y="4621305"/>
            <a:ext cx="97961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Since all of us had at least passing familiarity and experience with PYTHON…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We figures… “Why not work through via the </a:t>
            </a:r>
            <a:r>
              <a:rPr lang="en-US" sz="3200" dirty="0" err="1">
                <a:solidFill>
                  <a:schemeClr val="bg1"/>
                </a:solidFill>
              </a:rPr>
              <a:t>PyGame</a:t>
            </a:r>
            <a:r>
              <a:rPr lang="en-US" sz="3200" dirty="0">
                <a:solidFill>
                  <a:schemeClr val="bg1"/>
                </a:solidFill>
              </a:rPr>
              <a:t> library?”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AF33A9-E1FC-45B4-BEC5-7557D9060F40}"/>
              </a:ext>
            </a:extLst>
          </p:cNvPr>
          <p:cNvSpPr txBox="1"/>
          <p:nvPr/>
        </p:nvSpPr>
        <p:spPr>
          <a:xfrm>
            <a:off x="488576" y="3496235"/>
            <a:ext cx="111565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n w="19050">
                  <a:noFill/>
                </a:ln>
                <a:effectLst>
                  <a:glow rad="431800">
                    <a:schemeClr val="bg1">
                      <a:alpha val="36000"/>
                    </a:schemeClr>
                  </a:glow>
                </a:effectLst>
                <a:latin typeface="Rockwell" panose="02060603020205020403" pitchFamily="18" charset="0"/>
              </a:rPr>
              <a:t>Which, of course…</a:t>
            </a:r>
          </a:p>
          <a:p>
            <a:pPr algn="ctr"/>
            <a:r>
              <a:rPr lang="en-US" sz="4000" dirty="0">
                <a:ln w="19050">
                  <a:noFill/>
                </a:ln>
                <a:effectLst>
                  <a:glow rad="431800">
                    <a:schemeClr val="bg1">
                      <a:alpha val="36000"/>
                    </a:schemeClr>
                  </a:glow>
                </a:effectLst>
                <a:latin typeface="Rockwell" panose="02060603020205020403" pitchFamily="18" charset="0"/>
              </a:rPr>
              <a:t>No-one on the team had</a:t>
            </a:r>
          </a:p>
          <a:p>
            <a:pPr algn="ctr"/>
            <a:r>
              <a:rPr lang="en-US" sz="4000" dirty="0">
                <a:ln w="19050">
                  <a:noFill/>
                </a:ln>
                <a:effectLst>
                  <a:glow rad="431800">
                    <a:schemeClr val="bg1">
                      <a:alpha val="36000"/>
                    </a:schemeClr>
                  </a:glow>
                </a:effectLst>
                <a:latin typeface="Rockwell" panose="02060603020205020403" pitchFamily="18" charset="0"/>
              </a:rPr>
              <a:t>either tried or used before…</a:t>
            </a:r>
          </a:p>
        </p:txBody>
      </p:sp>
    </p:spTree>
    <p:extLst>
      <p:ext uri="{BB962C8B-B14F-4D97-AF65-F5344CB8AC3E}">
        <p14:creationId xmlns:p14="http://schemas.microsoft.com/office/powerpoint/2010/main" val="3553251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0362-E37F-460B-AD9E-A19471160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251960" cy="706964"/>
          </a:xfrm>
        </p:spPr>
        <p:txBody>
          <a:bodyPr/>
          <a:lstStyle/>
          <a:p>
            <a:pPr algn="r"/>
            <a:r>
              <a:rPr lang="en-US" dirty="0"/>
              <a:t>CHALLENGES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15A5-EB20-4C32-8BB1-571844E4B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F963C-B754-44D2-BBE1-77D9BB65E8DD}"/>
              </a:ext>
            </a:extLst>
          </p:cNvPr>
          <p:cNvSpPr txBox="1"/>
          <p:nvPr/>
        </p:nvSpPr>
        <p:spPr>
          <a:xfrm>
            <a:off x="551329" y="2658035"/>
            <a:ext cx="111565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PyGame</a:t>
            </a:r>
            <a:r>
              <a:rPr lang="en-US" sz="3200" dirty="0"/>
              <a:t> is apparently not as “robust” as we had initially anticipated: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Single window/instance per session.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‘Pop-up’ / ‘Pop-out’ windows, even with additional libraries are notoriously problematic.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Segmented building of design via modules makes for passing variables between them.</a:t>
            </a:r>
          </a:p>
        </p:txBody>
      </p:sp>
    </p:spTree>
    <p:extLst>
      <p:ext uri="{BB962C8B-B14F-4D97-AF65-F5344CB8AC3E}">
        <p14:creationId xmlns:p14="http://schemas.microsoft.com/office/powerpoint/2010/main" val="2768726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0362-E37F-460B-AD9E-A19471160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251960" cy="706964"/>
          </a:xfrm>
        </p:spPr>
        <p:txBody>
          <a:bodyPr/>
          <a:lstStyle/>
          <a:p>
            <a:pPr algn="r"/>
            <a:r>
              <a:rPr lang="en-US" dirty="0"/>
              <a:t>CHALLENGES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15A5-EB20-4C32-8BB1-571844E4B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F963C-B754-44D2-BBE1-77D9BB65E8DD}"/>
              </a:ext>
            </a:extLst>
          </p:cNvPr>
          <p:cNvSpPr txBox="1"/>
          <p:nvPr/>
        </p:nvSpPr>
        <p:spPr>
          <a:xfrm>
            <a:off x="551329" y="2658035"/>
            <a:ext cx="1115657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>
                    <a:lumMod val="65000"/>
                  </a:schemeClr>
                </a:solidFill>
              </a:rPr>
              <a:t>PyGame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 is apparently not as “robust” as we had initially anticipated: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Single window/instance per session.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‘Pop-up’ / ‘Pop-out’ windows, even with additional libraries are notoriously problematic.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Segmented building of design via modules makes for passing variables between them.</a:t>
            </a:r>
          </a:p>
          <a:p>
            <a:r>
              <a:rPr lang="en-US" sz="2400" dirty="0"/>
              <a:t>Or at least:</a:t>
            </a:r>
          </a:p>
          <a:p>
            <a:pPr algn="r"/>
            <a:r>
              <a:rPr lang="en-US" sz="2400" dirty="0"/>
              <a:t>We learned this somewhere around “Dark-</a:t>
            </a:r>
            <a:r>
              <a:rPr lang="en-US" sz="2400" dirty="0" err="1"/>
              <a:t>o’Clock</a:t>
            </a:r>
            <a:r>
              <a:rPr lang="en-US" sz="2400" dirty="0"/>
              <a:t>” Saturday night.</a:t>
            </a:r>
          </a:p>
        </p:txBody>
      </p:sp>
    </p:spTree>
    <p:extLst>
      <p:ext uri="{BB962C8B-B14F-4D97-AF65-F5344CB8AC3E}">
        <p14:creationId xmlns:p14="http://schemas.microsoft.com/office/powerpoint/2010/main" val="3052801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0362-E37F-460B-AD9E-A19471160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251960" cy="706964"/>
          </a:xfrm>
        </p:spPr>
        <p:txBody>
          <a:bodyPr/>
          <a:lstStyle/>
          <a:p>
            <a:pPr algn="r"/>
            <a:r>
              <a:rPr lang="en-US" dirty="0"/>
              <a:t>CHALLENGES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15A5-EB20-4C32-8BB1-571844E4B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F963C-B754-44D2-BBE1-77D9BB65E8DD}"/>
              </a:ext>
            </a:extLst>
          </p:cNvPr>
          <p:cNvSpPr txBox="1"/>
          <p:nvPr/>
        </p:nvSpPr>
        <p:spPr>
          <a:xfrm>
            <a:off x="551329" y="2658035"/>
            <a:ext cx="11156577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And for an extra challenge: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Just like at the office and out in “the real world…”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Rockwell" panose="02060603020205020403" pitchFamily="18" charset="0"/>
              </a:rPr>
              <a:t>…real life happens.</a:t>
            </a:r>
          </a:p>
          <a:p>
            <a:endParaRPr lang="en-US" sz="3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751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0362-E37F-460B-AD9E-A19471160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251960" cy="706964"/>
          </a:xfrm>
        </p:spPr>
        <p:txBody>
          <a:bodyPr/>
          <a:lstStyle/>
          <a:p>
            <a:pPr algn="ctr"/>
            <a:r>
              <a:rPr lang="en-US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15A5-EB20-4C32-8BB1-571844E4B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F963C-B754-44D2-BBE1-77D9BB65E8DD}"/>
              </a:ext>
            </a:extLst>
          </p:cNvPr>
          <p:cNvSpPr txBox="1"/>
          <p:nvPr/>
        </p:nvSpPr>
        <p:spPr>
          <a:xfrm>
            <a:off x="551329" y="2662517"/>
            <a:ext cx="1115657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+mj-lt"/>
              <a:buAutoNum type="arabicPeriod"/>
            </a:pPr>
            <a:r>
              <a:rPr lang="en-US" sz="3200" dirty="0"/>
              <a:t>Individual modules work as intended…</a:t>
            </a:r>
          </a:p>
          <a:p>
            <a:pPr marL="800100" lvl="1" indent="-342900">
              <a:buFont typeface="+mj-lt"/>
              <a:buAutoNum type="arabicPeriod"/>
            </a:pPr>
            <a:endParaRPr lang="en-US" sz="3200" dirty="0"/>
          </a:p>
          <a:p>
            <a:pPr marL="800100" lvl="1" indent="-342900">
              <a:buFont typeface="+mj-lt"/>
              <a:buAutoNum type="arabicPeriod"/>
            </a:pPr>
            <a:r>
              <a:rPr lang="en-US" sz="3200" dirty="0"/>
              <a:t>Scalability and Modular programming approach(especially amongst co-authors)… has both perks and hindrances.</a:t>
            </a:r>
          </a:p>
          <a:p>
            <a:pPr marL="800100" lvl="1" indent="-342900">
              <a:buFont typeface="+mj-lt"/>
              <a:buAutoNum type="arabicPeriod"/>
            </a:pPr>
            <a:endParaRPr lang="en-US" sz="32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354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0362-E37F-460B-AD9E-A19471160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251960" cy="706964"/>
          </a:xfrm>
        </p:spPr>
        <p:txBody>
          <a:bodyPr/>
          <a:lstStyle/>
          <a:p>
            <a:pPr algn="ctr"/>
            <a:r>
              <a:rPr lang="en-US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D15A5-EB20-4C32-8BB1-571844E4B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914" y="413088"/>
            <a:ext cx="736213" cy="7433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AF963C-B754-44D2-BBE1-77D9BB65E8DD}"/>
              </a:ext>
            </a:extLst>
          </p:cNvPr>
          <p:cNvSpPr txBox="1"/>
          <p:nvPr/>
        </p:nvSpPr>
        <p:spPr>
          <a:xfrm>
            <a:off x="565617" y="2667279"/>
            <a:ext cx="1115657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/>
              <a:t>3.	Determined scope of project is viable long-term, however…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3200" dirty="0"/>
              <a:t>Treated project as Hypothetical situation of:</a:t>
            </a:r>
          </a:p>
          <a:p>
            <a:pPr lvl="3"/>
            <a:r>
              <a:rPr lang="en-US" sz="3200" dirty="0">
                <a:latin typeface="Rockwell" panose="02060603020205020403" pitchFamily="18" charset="0"/>
              </a:rPr>
              <a:t>“Our client wants what?”</a:t>
            </a:r>
          </a:p>
          <a:p>
            <a:pPr lvl="1"/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9468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62</TotalTime>
  <Words>347</Words>
  <Application>Microsoft Office PowerPoint</Application>
  <PresentationFormat>Widescreen</PresentationFormat>
  <Paragraphs>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Rockwell</vt:lpstr>
      <vt:lpstr>Wingdings 3</vt:lpstr>
      <vt:lpstr>Ion Boardroom</vt:lpstr>
      <vt:lpstr>HackYSU: Game&lt;24hrs.</vt:lpstr>
      <vt:lpstr>Goals</vt:lpstr>
      <vt:lpstr>Goals</vt:lpstr>
      <vt:lpstr>Goals</vt:lpstr>
      <vt:lpstr>CHALLENGES</vt:lpstr>
      <vt:lpstr>CHALLENGES</vt:lpstr>
      <vt:lpstr>CHALLENGES</vt:lpstr>
      <vt:lpstr>Results</vt:lpstr>
      <vt:lpstr>Results</vt:lpstr>
      <vt:lpstr>Results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HackYSU: Game&lt;24hrs.</dc:title>
  <dc:creator>Brian Kost</dc:creator>
  <cp:lastModifiedBy>Brian Kost</cp:lastModifiedBy>
  <cp:revision>7</cp:revision>
  <dcterms:created xsi:type="dcterms:W3CDTF">2017-09-24T14:29:18Z</dcterms:created>
  <dcterms:modified xsi:type="dcterms:W3CDTF">2017-09-24T15:31:47Z</dcterms:modified>
</cp:coreProperties>
</file>

<file path=docProps/thumbnail.jpeg>
</file>